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5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EFC15-7C1C-4FCD-B87D-C8DB985E6FEF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03F4A-645B-4119-8A15-A57C736B706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194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financialreportingmatrixD8A502553641450F8EAEB9BA40B2166E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Perdida del mes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 Pérdida Acumulada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Ventas Netas del mes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SmartFilterBySQLBI1458262140625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Margen de Contribución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Margen de Contribución anual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Ventas Netas Anuales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Indirecto sobre ventas netas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de Operación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Utilidad de Operación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Costo de inventario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Costo Financiero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areaChart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areaChart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Liquidez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en Bancos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Monto Utilizado de Líneas de Crédito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ROE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anual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Prueba de ácido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Ventas sobre meta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Ventas sobre meta anual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Facturación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Facturación anual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Meta de Ventas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Meta de Facturación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Cobros a clientes en el mes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Cobros a clientes en el año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Cuentas por cobrar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Cuentas por pagar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Mostrar Filtros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Facturado Clientes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 Acumulados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Margen de contribución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Operación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Liquidez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Indirecto Sobre Ventas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Prueba de ácido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Costo financiero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Ingresos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Inventario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Cobros a Clientes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Cobros a Clientes Acumulados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Cuentas por cobrar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Cuentas por pagar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SmartFilterBySQLBI1458262140625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94cfeda2-9961-4b57-9997-d8989e924d5f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94cfeda2-9961-4b57-9997-d8989e924d5f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55" y="67377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Dashboard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Financiero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PEF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23:28:56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23:02:35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financialreportingmatrixD8A502553641450F8EAEB9BA40B2166E ,Utilidad o Perdida del mes ,Utilidad o Pérdida Acumulada ,Ventas Netas del mes ,SmartFilterBySQLBI1458262140625 ,Margen de Contribución mensual ,Margen de Contribución anual ,Ventas Netas Anuales ,% Indirecto sobre ventas netas ,Utilidad de Operación ,% Utilidad de Operación ,Costo de inventario ,% Costo Financiero ,textbox ,areaChart ,areaChart ,Liquidez ,Saldo en Bancos ,Monto Utilizado de Líneas de Crédito ,ROE ,Facturación mensual ,Facturación anual ,Prueba de ácido ,% Ventas sobre meta mensual ,% Ventas sobre meta anual ,% Facturación mensual ,% Facturación anual ,Meta de Ventas Mensual ,Meta de Facturación Mensual ,Cobros a clientes en el mes ,Cobros a clientes en el año ,Cuentas por cobrar ,Cuentas por pagar ,textbox ,Mostrar Filtros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Estado de Resultados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textbox ,Facturado Clientes ,Ingresos Acumulados ,% Margen de contribución ,Utilidad Operación ,Liquidez ,% Indirecto Sobre Ventas ,Prueba de ácido ,% Costo financiero ,Ingresos ,Inventario ,Cobros a Clientes ,Cobros a Clientes Acumulados ,Cuentas por cobrar ,Cuentas por pagar ,textbox ,SmartFilterBySQLBI1458262140625 ,actionButton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Gráficos mensuales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413</Words>
  <Application>Microsoft Office PowerPoint</Application>
  <PresentationFormat>Panorámica</PresentationFormat>
  <Paragraphs>182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Dashboard Financiero PEF</vt:lpstr>
      <vt:lpstr>Estado de Resultados</vt:lpstr>
      <vt:lpstr>Gráficos mensuales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6</cp:revision>
  <dcterms:created xsi:type="dcterms:W3CDTF">2016-09-04T11:54:55Z</dcterms:created>
  <dcterms:modified xsi:type="dcterms:W3CDTF">2025-02-19T23:36:16Z</dcterms:modified>
</cp:coreProperties>
</file>